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handoutMasterIdLst>
    <p:handoutMasterId r:id="rId11"/>
  </p:handoutMasterIdLst>
  <p:sldIdLst>
    <p:sldId id="256" r:id="rId4"/>
    <p:sldId id="4391" r:id="rId5"/>
    <p:sldId id="4389" r:id="rId7"/>
    <p:sldId id="4393" r:id="rId8"/>
    <p:sldId id="4392" r:id="rId9"/>
    <p:sldId id="4323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2387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  <p15:guide id="9" pos="5292" userDrawn="1">
          <p15:clr>
            <a:srgbClr val="A4A3A4"/>
          </p15:clr>
        </p15:guide>
        <p15:guide id="10" orient="horz" pos="2523" userDrawn="1">
          <p15:clr>
            <a:srgbClr val="A4A3A4"/>
          </p15:clr>
        </p15:guide>
        <p15:guide id="11" pos="529" userDrawn="1">
          <p15:clr>
            <a:srgbClr val="A4A3A4"/>
          </p15:clr>
        </p15:guide>
        <p15:guide id="12" pos="2797" userDrawn="1">
          <p15:clr>
            <a:srgbClr val="A4A3A4"/>
          </p15:clr>
        </p15:guide>
        <p15:guide id="13" orient="horz" pos="24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0D0"/>
    <a:srgbClr val="E0E0E0"/>
    <a:srgbClr val="E4E4E4"/>
    <a:srgbClr val="AD2830"/>
    <a:srgbClr val="9E2B38"/>
    <a:srgbClr val="F1C7C7"/>
    <a:srgbClr val="F79646"/>
    <a:srgbClr val="E2E2E2"/>
    <a:srgbClr val="FFFFFF"/>
    <a:srgbClr val="4D7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6" autoAdjust="0"/>
    <p:restoredTop sz="78480" autoAdjust="0"/>
  </p:normalViewPr>
  <p:slideViewPr>
    <p:cSldViewPr showGuides="1">
      <p:cViewPr varScale="1">
        <p:scale>
          <a:sx n="46" d="100"/>
          <a:sy n="46" d="100"/>
        </p:scale>
        <p:origin x="504" y="40"/>
      </p:cViewPr>
      <p:guideLst>
        <p:guide orient="horz" pos="2296"/>
        <p:guide pos="3749"/>
        <p:guide pos="438"/>
        <p:guide pos="7287"/>
        <p:guide orient="horz" pos="2387"/>
        <p:guide orient="horz" pos="709"/>
        <p:guide orient="horz" pos="3974"/>
        <p:guide orient="horz" pos="3884"/>
        <p:guide pos="5292"/>
        <p:guide orient="horz" pos="2523"/>
        <p:guide pos="529"/>
        <p:guide pos="2797"/>
        <p:guide orient="horz" pos="2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29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8497-196B-415E-957E-0F415BE4324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853C6-0FAD-4C80-9812-1751C55792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97A3-A6E9-460C-B8AE-AE67AD1E0A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C96D9-4D4F-4265-8F02-21631B0197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C612E3-3D8E-4675-8843-21346880A2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C612E3-3D8E-4675-8843-21346880A2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C612E3-3D8E-4675-8843-21346880A2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C612E3-3D8E-4675-8843-21346880A2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96D9-4D4F-4265-8F02-21631B0197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31587" y="452669"/>
            <a:ext cx="9792228" cy="830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452669"/>
            <a:ext cx="14333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69161"/>
            <a:ext cx="12192000" cy="19888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9122444" y="5157197"/>
            <a:ext cx="2688597" cy="10561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撰写部门及人员</a:t>
            </a:r>
            <a:endParaRPr lang="en-US" altLang="zh-CN" dirty="0"/>
          </a:p>
          <a:p>
            <a:pPr lvl="0"/>
            <a:r>
              <a:rPr lang="en-US" altLang="zh-CN" dirty="0"/>
              <a:t>2017/4/1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37303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116636"/>
            <a:ext cx="10972800" cy="1012999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09600" y="1340768"/>
            <a:ext cx="10972800" cy="5328592"/>
          </a:xfrm>
        </p:spPr>
        <p:txBody>
          <a:bodyPr/>
          <a:lstStyle>
            <a:lvl1pPr>
              <a:defRPr b="1">
                <a:effectLst/>
              </a:defRPr>
            </a:lvl1pPr>
            <a:lvl2pPr>
              <a:defRPr sz="2800" b="1">
                <a:effectLst/>
              </a:defRPr>
            </a:lvl2pPr>
            <a:lvl3pPr>
              <a:defRPr sz="2400" b="1">
                <a:effectLst/>
              </a:defRPr>
            </a:lvl3pPr>
            <a:lvl4pPr>
              <a:defRPr sz="2000">
                <a:effectLst/>
              </a:defRPr>
            </a:lvl4pPr>
            <a:lvl5pPr>
              <a:defRPr sz="2000">
                <a:effectLst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571091" y="6517148"/>
            <a:ext cx="765605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E8841-91F6-4EFC-98FF-95E0E63B3C2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2774-362A-4AE1-8557-B54E850EF9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514B08-C4F9-46DA-952A-0B41747CCBA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9"/>
            <a:ext cx="10081120" cy="627739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77821" y="1439945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477821" y="2331329"/>
            <a:ext cx="5791199" cy="53159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477821" y="3222711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3477819" y="4114093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3477819" y="5005480"/>
            <a:ext cx="5791199" cy="54461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1" name="直角三角形 90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9" name="任意多边形: 形状 98"/>
          <p:cNvSpPr/>
          <p:nvPr userDrawn="1"/>
        </p:nvSpPr>
        <p:spPr>
          <a:xfrm rot="18900000">
            <a:off x="715295" y="-1261557"/>
            <a:ext cx="6075124" cy="12029051"/>
          </a:xfrm>
          <a:custGeom>
            <a:avLst/>
            <a:gdLst>
              <a:gd name="connsiteX0" fmla="*/ 3744748 w 6075124"/>
              <a:gd name="connsiteY0" fmla="*/ 0 h 12029051"/>
              <a:gd name="connsiteX1" fmla="*/ 6075124 w 6075124"/>
              <a:gd name="connsiteY1" fmla="*/ 2330375 h 12029051"/>
              <a:gd name="connsiteX2" fmla="*/ 6075124 w 6075124"/>
              <a:gd name="connsiteY2" fmla="*/ 12029051 h 12029051"/>
              <a:gd name="connsiteX3" fmla="*/ 0 w 6075124"/>
              <a:gd name="connsiteY3" fmla="*/ 5953927 h 12029051"/>
              <a:gd name="connsiteX4" fmla="*/ 0 w 6075124"/>
              <a:gd name="connsiteY4" fmla="*/ 3744748 h 1202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124" h="12029051">
                <a:moveTo>
                  <a:pt x="3744748" y="0"/>
                </a:moveTo>
                <a:lnTo>
                  <a:pt x="6075124" y="2330375"/>
                </a:lnTo>
                <a:lnTo>
                  <a:pt x="6075124" y="12029051"/>
                </a:lnTo>
                <a:lnTo>
                  <a:pt x="0" y="5953927"/>
                </a:lnTo>
                <a:lnTo>
                  <a:pt x="0" y="374474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7" y="3864973"/>
            <a:ext cx="5662951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9925" y="2571750"/>
            <a:ext cx="5721123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单机此处添加副标题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32267" y="5025267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32267" y="5273638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1" t="-1806" r="-415" b="-1274"/>
          <a:stretch>
            <a:fillRect/>
          </a:stretch>
        </p:blipFill>
        <p:spPr>
          <a:xfrm>
            <a:off x="9912424" y="5889300"/>
            <a:ext cx="1732686" cy="48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31587" y="452669"/>
            <a:ext cx="9792228" cy="830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452669"/>
            <a:ext cx="14333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69161"/>
            <a:ext cx="12192000" cy="19888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9122444" y="5157197"/>
            <a:ext cx="2688597" cy="10561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撰写部门及人员</a:t>
            </a:r>
            <a:endParaRPr lang="en-US" altLang="zh-CN" dirty="0"/>
          </a:p>
          <a:p>
            <a:pPr lvl="0"/>
            <a:r>
              <a:rPr lang="en-US" altLang="zh-CN" dirty="0"/>
              <a:t>2017/4/1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9"/>
            <a:ext cx="10081120" cy="627739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77821" y="1439945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3477821" y="2331329"/>
            <a:ext cx="5791199" cy="53159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477821" y="3222711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3477819" y="4114093"/>
            <a:ext cx="5791199" cy="544616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3477819" y="5005480"/>
            <a:ext cx="5791199" cy="54461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71" y="2756929"/>
            <a:ext cx="9697076" cy="8309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单击此处编辑节标题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8"/>
            <a:ext cx="9889099" cy="672075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815415" y="1412779"/>
            <a:ext cx="10515600" cy="46672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ü"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69161"/>
            <a:ext cx="12192000" cy="198884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71" y="2756929"/>
            <a:ext cx="9697076" cy="8309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单击此处编辑节标题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8"/>
            <a:ext cx="9889099" cy="672075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6186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36" y="0"/>
            <a:ext cx="1217213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8"/>
            <a:ext cx="9889099" cy="672075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815415" y="1412779"/>
            <a:ext cx="10515600" cy="466724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ü"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69161"/>
            <a:ext cx="12192000" cy="198884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39349" y="164638"/>
            <a:ext cx="9889099" cy="672075"/>
          </a:xfrm>
          <a:prstGeom prst="rect">
            <a:avLst/>
          </a:prstGeom>
        </p:spPr>
        <p:txBody>
          <a:bodyPr/>
          <a:lstStyle>
            <a:lvl1pPr>
              <a:buNone/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" y="164639"/>
            <a:ext cx="143339" cy="627739"/>
          </a:xfrm>
          <a:prstGeom prst="rect">
            <a:avLst/>
          </a:prstGeom>
          <a:solidFill>
            <a:srgbClr val="AD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6186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936" y="0"/>
            <a:ext cx="1217213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559581" y="379544"/>
            <a:ext cx="125847" cy="171451"/>
          </a:xfrm>
          <a:prstGeom prst="rect">
            <a:avLst/>
          </a:prstGeom>
        </p:spPr>
        <p:txBody>
          <a:bodyPr lIns="0" tIns="0" rIns="0" bIns="0" anchor="t"/>
          <a:lstStyle>
            <a:lvl1pPr defTabSz="309245">
              <a:defRPr sz="750">
                <a:solidFill>
                  <a:srgbClr val="2C2E3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C2774-362A-4AE1-8557-B54E850EF9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10" advClick="0" advTm="7490"/>
    </mc:Choice>
    <mc:Fallback>
      <p:transition advClick="0" advTm="749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1.xml"/><Relationship Id="rId5" Type="http://schemas.openxmlformats.org/officeDocument/2006/relationships/hyperlink" Target="https://blog.csdn.net/qq_37992321/article/details/83720975" TargetMode="External"/><Relationship Id="rId4" Type="http://schemas.openxmlformats.org/officeDocument/2006/relationships/hyperlink" Target="https://www.packettracernetwork.com/download/download-packet-tracer.html" TargetMode="External"/><Relationship Id="rId3" Type="http://schemas.openxmlformats.org/officeDocument/2006/relationships/hyperlink" Target="https://www.cnblogs.com/ynly/p/12929117.html" TargetMode="Externa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27125" y="1838292"/>
            <a:ext cx="9621272" cy="2742836"/>
          </a:xfrm>
        </p:spPr>
        <p:txBody>
          <a:bodyPr/>
          <a:lstStyle/>
          <a:p>
            <a:pPr marL="0" indent="0" algn="ctr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方正粗黑宋简体" panose="02000000000000000000" pitchFamily="2" charset="-122"/>
                <a:cs typeface="+mn-ea"/>
              </a:rPr>
              <a:t>计算机</a:t>
            </a:r>
            <a:r>
              <a:rPr lang="zh-CN" altLang="en-US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方正粗黑宋简体" panose="02000000000000000000" pitchFamily="2" charset="-122"/>
                <a:cs typeface="+mn-ea"/>
              </a:rPr>
              <a:t>网络实验课程安排</a:t>
            </a:r>
            <a:endParaRPr lang="en-US" altLang="zh-CN" sz="4400" b="1" spc="3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14" name="组合 13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: 剪去单角 15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8" name="图片 17" descr="logo"/>
              <p:cNvPicPr>
                <a:picLocks noChangeAspect="1"/>
              </p:cNvPicPr>
              <p:nvPr/>
            </p:nvPicPr>
            <p:blipFill>
              <a:blip r:embed="rId1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3928633" y="368091"/>
            <a:ext cx="2630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863442" y="6746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计算机</a:t>
            </a:r>
            <a:r>
              <a:rPr lang="zh-CN" altLang="en-US" dirty="0"/>
              <a:t>网络实验课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055441" y="1417512"/>
            <a:ext cx="10297144" cy="242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成绩得分包括：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平时成绩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实验成绩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：完成的结果，实验报告电子版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纸质版（重合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抄袭记作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43" name="组合 42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: 剪去单角 45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7" name="图片 46" descr="logo"/>
              <p:cNvPicPr>
                <a:picLocks noChangeAspect="1"/>
              </p:cNvPicPr>
              <p:nvPr/>
            </p:nvPicPr>
            <p:blipFill>
              <a:blip r:embed="rId1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9138" y="550644"/>
            <a:ext cx="7609110" cy="646331"/>
            <a:chOff x="-1316329" y="598922"/>
            <a:chExt cx="7609110" cy="646331"/>
          </a:xfrm>
          <a:solidFill>
            <a:srgbClr val="F79646"/>
          </a:solidFill>
        </p:grpSpPr>
        <p:cxnSp>
          <p:nvCxnSpPr>
            <p:cNvPr id="49" name="直接连接符 48"/>
            <p:cNvCxnSpPr/>
            <p:nvPr/>
          </p:nvCxnSpPr>
          <p:spPr>
            <a:xfrm>
              <a:off x="-1315700" y="1225104"/>
              <a:ext cx="7608481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矩形: 圆顶角 49"/>
            <p:cNvSpPr/>
            <p:nvPr/>
          </p:nvSpPr>
          <p:spPr>
            <a:xfrm>
              <a:off x="-1316329" y="598922"/>
              <a:ext cx="3043128" cy="64633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成绩构成</a:t>
              </a:r>
              <a:endParaRPr lang="zh-CN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772"/>
    </mc:Choice>
    <mc:Fallback>
      <p:transition advClick="0" advTm="707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3928633" y="368091"/>
            <a:ext cx="2630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863442" y="6746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计算机</a:t>
            </a:r>
            <a:r>
              <a:rPr lang="zh-CN" altLang="en-US" dirty="0"/>
              <a:t>网络实验课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055441" y="1417512"/>
            <a:ext cx="10297144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实验内容包含：计算机网络体系结构的各层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物理层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数据链路层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网络层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传输层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43" name="组合 42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: 剪去单角 45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7" name="图片 46" descr="logo"/>
              <p:cNvPicPr>
                <a:picLocks noChangeAspect="1"/>
              </p:cNvPicPr>
              <p:nvPr/>
            </p:nvPicPr>
            <p:blipFill>
              <a:blip r:embed="rId1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9138" y="550644"/>
            <a:ext cx="7609110" cy="646331"/>
            <a:chOff x="-1316329" y="598922"/>
            <a:chExt cx="7609110" cy="646331"/>
          </a:xfrm>
          <a:solidFill>
            <a:srgbClr val="F79646"/>
          </a:solidFill>
        </p:grpSpPr>
        <p:cxnSp>
          <p:nvCxnSpPr>
            <p:cNvPr id="49" name="直接连接符 48"/>
            <p:cNvCxnSpPr/>
            <p:nvPr/>
          </p:nvCxnSpPr>
          <p:spPr>
            <a:xfrm>
              <a:off x="-1315700" y="1225104"/>
              <a:ext cx="7608481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矩形: 圆顶角 49"/>
            <p:cNvSpPr/>
            <p:nvPr/>
          </p:nvSpPr>
          <p:spPr>
            <a:xfrm>
              <a:off x="-1316329" y="598922"/>
              <a:ext cx="3043128" cy="64633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  <a:endParaRPr lang="zh-CN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772"/>
    </mc:Choice>
    <mc:Fallback>
      <p:transition advClick="0" advTm="707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3928633" y="368091"/>
            <a:ext cx="2630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863442" y="6746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计算机</a:t>
            </a:r>
            <a:r>
              <a:rPr lang="zh-CN" altLang="en-US" dirty="0"/>
              <a:t>网络实验课</a:t>
            </a:r>
            <a:endParaRPr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43" name="组合 42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: 剪去单角 45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7" name="图片 46" descr="logo"/>
              <p:cNvPicPr>
                <a:picLocks noChangeAspect="1"/>
              </p:cNvPicPr>
              <p:nvPr/>
            </p:nvPicPr>
            <p:blipFill>
              <a:blip r:embed="rId1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9138" y="550644"/>
            <a:ext cx="7609110" cy="646331"/>
            <a:chOff x="-1316329" y="598922"/>
            <a:chExt cx="7609110" cy="646331"/>
          </a:xfrm>
          <a:solidFill>
            <a:srgbClr val="F79646"/>
          </a:solidFill>
        </p:grpSpPr>
        <p:cxnSp>
          <p:nvCxnSpPr>
            <p:cNvPr id="49" name="直接连接符 48"/>
            <p:cNvCxnSpPr/>
            <p:nvPr/>
          </p:nvCxnSpPr>
          <p:spPr>
            <a:xfrm>
              <a:off x="-1315700" y="1225104"/>
              <a:ext cx="7608481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矩形: 圆顶角 49"/>
            <p:cNvSpPr/>
            <p:nvPr/>
          </p:nvSpPr>
          <p:spPr>
            <a:xfrm>
              <a:off x="-1316329" y="598922"/>
              <a:ext cx="3043128" cy="64633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  <a:endParaRPr lang="zh-CN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1564" y="2465292"/>
            <a:ext cx="91109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思科模拟器</a:t>
            </a:r>
            <a:r>
              <a:rPr lang="en-US" sz="32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(Cisco Packet Tracer) 7.3.1 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账户注册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https://www.cnblogs.com/ynly/p/12929117.html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官方下载链接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https://www.packettracernetwork.com/download/download-packet-tracer.html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汉化教程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https://blog.csdn.net/qq_37992321/article/details/83720975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75"/>
          <p:cNvSpPr txBox="1"/>
          <p:nvPr/>
        </p:nvSpPr>
        <p:spPr>
          <a:xfrm>
            <a:off x="1055441" y="1417512"/>
            <a:ext cx="10297144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主要用到的软件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772"/>
    </mc:Choice>
    <mc:Fallback>
      <p:transition advClick="0" advTm="707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3928633" y="368091"/>
            <a:ext cx="2630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863442" y="6746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计算机</a:t>
            </a:r>
            <a:r>
              <a:rPr lang="zh-CN" altLang="en-US" dirty="0"/>
              <a:t>网络实验课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055441" y="1417512"/>
            <a:ext cx="10297144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实验报告提交的截止时间：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5350" lvl="1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 周二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日）中午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点之前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实验报告的命名：学号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实验名称（例：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2004000001-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张三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实验报告的内容，见模版。每个步骤按要求截图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注意事项：设备名称以“学号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设备编号”格式命名，例如：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2019111222_PC0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43" name="组合 42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: 剪去单角 45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7" name="图片 46" descr="logo"/>
              <p:cNvPicPr>
                <a:picLocks noChangeAspect="1"/>
              </p:cNvPicPr>
              <p:nvPr/>
            </p:nvPicPr>
            <p:blipFill>
              <a:blip r:embed="rId1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44" name="矩形 43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19138" y="550644"/>
            <a:ext cx="7609110" cy="646331"/>
            <a:chOff x="-1316329" y="598922"/>
            <a:chExt cx="7609110" cy="646331"/>
          </a:xfrm>
          <a:solidFill>
            <a:srgbClr val="F79646"/>
          </a:solidFill>
        </p:grpSpPr>
        <p:cxnSp>
          <p:nvCxnSpPr>
            <p:cNvPr id="49" name="直接连接符 48"/>
            <p:cNvCxnSpPr/>
            <p:nvPr/>
          </p:nvCxnSpPr>
          <p:spPr>
            <a:xfrm>
              <a:off x="-1315700" y="1225104"/>
              <a:ext cx="7608481" cy="0"/>
            </a:xfrm>
            <a:prstGeom prst="line">
              <a:avLst/>
            </a:prstGeom>
            <a:ln w="38100">
              <a:solidFill>
                <a:srgbClr val="F7964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矩形: 圆顶角 49"/>
            <p:cNvSpPr/>
            <p:nvPr/>
          </p:nvSpPr>
          <p:spPr>
            <a:xfrm>
              <a:off x="-1316329" y="598922"/>
              <a:ext cx="3043128" cy="646331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  <a:endParaRPr lang="zh-CN" altLang="en-US" sz="3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70772"/>
    </mc:Choice>
    <mc:Fallback>
      <p:transition advClick="0" advTm="707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7" r="4542"/>
          <a:stretch>
            <a:fillRect/>
          </a:stretch>
        </p:blipFill>
        <p:spPr>
          <a:xfrm>
            <a:off x="-6350" y="319818"/>
            <a:ext cx="12192000" cy="6885384"/>
          </a:xfrm>
          <a:prstGeom prst="rect">
            <a:avLst/>
          </a:prstGeom>
        </p:spPr>
      </p:pic>
      <p:sp>
        <p:nvSpPr>
          <p:cNvPr id="8" name="直角三角形 7"/>
          <p:cNvSpPr/>
          <p:nvPr/>
        </p:nvSpPr>
        <p:spPr>
          <a:xfrm rot="10800000">
            <a:off x="6744071" y="0"/>
            <a:ext cx="5469537" cy="4293096"/>
          </a:xfrm>
          <a:prstGeom prst="rtTriangle">
            <a:avLst/>
          </a:prstGeom>
          <a:solidFill>
            <a:schemeClr val="accent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16200000">
            <a:off x="2485151" y="-2474114"/>
            <a:ext cx="7128616" cy="12334441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3724" cy="683476"/>
            <a:chOff x="0" y="0"/>
            <a:chExt cx="12193724" cy="683476"/>
          </a:xfrm>
        </p:grpSpPr>
        <p:grpSp>
          <p:nvGrpSpPr>
            <p:cNvPr id="10" name="组合 9"/>
            <p:cNvGrpSpPr/>
            <p:nvPr/>
          </p:nvGrpSpPr>
          <p:grpSpPr>
            <a:xfrm>
              <a:off x="3024708" y="0"/>
              <a:ext cx="9169016" cy="683476"/>
              <a:chOff x="0" y="0"/>
              <a:chExt cx="9169016" cy="68347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0" y="0"/>
                <a:ext cx="6889820" cy="358700"/>
              </a:xfrm>
              <a:prstGeom prst="rect">
                <a:avLst/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剪去单角 12"/>
              <p:cNvSpPr/>
              <p:nvPr/>
            </p:nvSpPr>
            <p:spPr>
              <a:xfrm flipH="1" flipV="1">
                <a:off x="6791576" y="0"/>
                <a:ext cx="2377440" cy="683476"/>
              </a:xfrm>
              <a:prstGeom prst="snip1Rect">
                <a:avLst>
                  <a:gd name="adj" fmla="val 50000"/>
                </a:avLst>
              </a:prstGeom>
              <a:solidFill>
                <a:srgbClr val="AD28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" name="图片 13" descr="logo"/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 trans="15000"/>
                        </a14:imgEffect>
                        <a14:imgEffect>
                          <a14:brightnessContrast bright="5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67857" y="128798"/>
                <a:ext cx="1963762" cy="382041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/>
          </p:nvSpPr>
          <p:spPr>
            <a:xfrm>
              <a:off x="0" y="0"/>
              <a:ext cx="3043128" cy="358700"/>
            </a:xfrm>
            <a:prstGeom prst="rect">
              <a:avLst/>
            </a:prstGeom>
            <a:solidFill>
              <a:srgbClr val="AD2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151784" y="2146548"/>
            <a:ext cx="4130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zh-CN" altLang="en-US" sz="6000" b="1" spc="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_CONTENTSID" val="269"/>
  <p:tag name="MH_SECTIONID" val="270,271,"/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0ffd34f8-c35d-4826-bd80-af81aee20172"/>
  <p:tag name="COMMONDATA" val="eyJoZGlkIjoiOGU2MDU2NjlmYWNhOTg5ZjdjYWFlMDdkZTVkYTRhN2MifQ=="/>
</p:tagLst>
</file>

<file path=ppt/theme/theme1.xml><?xml version="1.0" encoding="utf-8"?>
<a:theme xmlns:a="http://schemas.openxmlformats.org/drawingml/2006/main" name="1_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16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演示文稿2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演示文稿2</Template>
  <TotalTime>0</TotalTime>
  <Words>529</Words>
  <Application>WPS 演示</Application>
  <PresentationFormat>宽屏</PresentationFormat>
  <Paragraphs>47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微软雅黑 Light</vt:lpstr>
      <vt:lpstr>黑体</vt:lpstr>
      <vt:lpstr>方正粗黑宋简体</vt:lpstr>
      <vt:lpstr>Calibri</vt:lpstr>
      <vt:lpstr>Times New Roman</vt:lpstr>
      <vt:lpstr>等线</vt:lpstr>
      <vt:lpstr>Arial Unicode MS</vt:lpstr>
      <vt:lpstr>等线 Light</vt:lpstr>
      <vt:lpstr>Calibri Light</vt:lpstr>
      <vt:lpstr>1_演示文稿2</vt:lpstr>
      <vt:lpstr>演示文稿2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sugon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用户47</dc:creator>
  <cp:lastModifiedBy>Dan Xu</cp:lastModifiedBy>
  <cp:revision>3360</cp:revision>
  <dcterms:created xsi:type="dcterms:W3CDTF">2011-03-28T03:13:00Z</dcterms:created>
  <dcterms:modified xsi:type="dcterms:W3CDTF">2023-08-27T08:41:08Z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D7596147102C4924820DAE6658C13C43_12</vt:lpwstr>
  </property>
</Properties>
</file>